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F95A-6B2B-47BD-9C69-C8F2717043B3}" type="datetimeFigureOut">
              <a:rPr lang="bg-BG" smtClean="0"/>
              <a:pPr/>
              <a:t>1.6.2017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D5BA0-74DD-4652-8B86-8CBF396029E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D5BA0-74DD-4652-8B86-8CBF396029E0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" TargetMode="External"/><Relationship Id="rId2" Type="http://schemas.openxmlformats.org/officeDocument/2006/relationships/hyperlink" Target="http://www.europarl.europa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012825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Вашият глас в Европа</a:t>
            </a:r>
            <a:endParaRPr lang="bg-BG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838200"/>
          </a:xfrm>
        </p:spPr>
        <p:txBody>
          <a:bodyPr/>
          <a:lstStyle/>
          <a:p>
            <a:r>
              <a:rPr lang="bg-BG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Защо е важно да гласуваме?</a:t>
            </a:r>
            <a:endParaRPr lang="bg-BG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Резултат с изображение за гласуване за 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03439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Какво значи </a:t>
            </a:r>
            <a:r>
              <a:rPr lang="en-US" dirty="0" smtClean="0"/>
              <a:t>“</a:t>
            </a:r>
            <a:r>
              <a:rPr lang="bg-BG" dirty="0" smtClean="0"/>
              <a:t>глас</a:t>
            </a:r>
            <a:r>
              <a:rPr lang="en-US" dirty="0" smtClean="0"/>
              <a:t>”?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4497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dirty="0" smtClean="0"/>
              <a:t>  Демократично право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  Право на глас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  Изразяване на гражданска позиция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  Участие във взимане на 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Информираност при упражняване на глас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884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dirty="0" smtClean="0"/>
              <a:t>  Важно ли е да сме информирани?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  Източници</a:t>
            </a:r>
          </a:p>
          <a:p>
            <a:r>
              <a:rPr lang="bg-BG" dirty="0" smtClean="0"/>
              <a:t>  Медия</a:t>
            </a:r>
            <a:endParaRPr lang="bg-BG" dirty="0" smtClean="0"/>
          </a:p>
          <a:p>
            <a:r>
              <a:rPr lang="bg-BG" dirty="0" smtClean="0"/>
              <a:t>  Социален </a:t>
            </a:r>
            <a:r>
              <a:rPr lang="bg-BG" dirty="0" smtClean="0"/>
              <a:t>кръг</a:t>
            </a:r>
          </a:p>
          <a:p>
            <a:r>
              <a:rPr lang="bg-BG" dirty="0" smtClean="0"/>
              <a:t>  Обществена </a:t>
            </a:r>
            <a:r>
              <a:rPr lang="bg-BG" dirty="0" smtClean="0"/>
              <a:t>активност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bg-BG" dirty="0" smtClean="0"/>
              <a:t>Как се отразява вашият глас?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17410" name="Picture 2" descr="Резултат с изображение за TNS/Scy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6059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Европейски омбудсман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4343400" cy="22098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6386" name="Picture 2" descr="Резултат с изображение за емили о'райл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7086600" cy="4048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Източници на </a:t>
            </a:r>
            <a:r>
              <a:rPr lang="bg-BG" dirty="0" smtClean="0"/>
              <a:t>информация: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495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2"/>
              </a:rPr>
              <a:t>http://www.europarl.europa.eu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3"/>
              </a:rPr>
              <a:t>bg.wikipedia.org</a:t>
            </a:r>
            <a:endParaRPr lang="bg-B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bg-BG" dirty="0" smtClean="0">
                <a:solidFill>
                  <a:srgbClr val="FF0000"/>
                </a:solidFill>
              </a:rPr>
              <a:t>Европейски модули за обучение – помагало за учениците младши посланици на Европейския парламент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5" name="Content Placeholder 4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331200" cy="6248400"/>
          </a:xfrm>
        </p:spPr>
      </p:pic>
      <p:sp>
        <p:nvSpPr>
          <p:cNvPr id="6" name="TextBox 5"/>
          <p:cNvSpPr txBox="1"/>
          <p:nvPr/>
        </p:nvSpPr>
        <p:spPr>
          <a:xfrm>
            <a:off x="457200" y="5791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solidFill>
                  <a:schemeClr val="bg1"/>
                </a:solidFill>
              </a:rPr>
              <a:t>Биляна Георгиева и Максимилиан </a:t>
            </a:r>
            <a:r>
              <a:rPr lang="bg-BG" sz="2400" dirty="0" smtClean="0">
                <a:solidFill>
                  <a:schemeClr val="bg1"/>
                </a:solidFill>
              </a:rPr>
              <a:t>Димитров от 9 Д клас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97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Вашият глас в Европа</vt:lpstr>
      <vt:lpstr>Какво значи “глас”?</vt:lpstr>
      <vt:lpstr>Информираност при упражняване на глас </vt:lpstr>
      <vt:lpstr>Как се отразява вашият глас?</vt:lpstr>
      <vt:lpstr>Европейски омбудсман</vt:lpstr>
      <vt:lpstr>Източници на информация: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Maxi Gotin</dc:creator>
  <cp:lastModifiedBy>aaaaaa</cp:lastModifiedBy>
  <cp:revision>16</cp:revision>
  <dcterms:created xsi:type="dcterms:W3CDTF">2006-08-16T00:00:00Z</dcterms:created>
  <dcterms:modified xsi:type="dcterms:W3CDTF">2017-06-01T07:05:02Z</dcterms:modified>
</cp:coreProperties>
</file>